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RK15mkRWf4c&amp;list=PLi67X2TyUMJudNRmP4YJCaaIDD5trh_FV" TargetMode="External"/><Relationship Id="rId2" Type="http://schemas.openxmlformats.org/officeDocument/2006/relationships/hyperlink" Target="https://www.youtube.com/watch?v=VLvTq6FdOj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ZpAVbYhI9I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US" sz="3600" dirty="0">
                <a:hlinkClick r:id="rId3"/>
              </a:rPr>
              <a:t>https://www.youtube.com/watch?v=SJeBHMJENhs</a:t>
            </a:r>
            <a:endParaRPr lang="en-US" sz="36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US" sz="2400" dirty="0">
                <a:hlinkClick r:id="rId4"/>
              </a:rPr>
              <a:t>https://www.youtube.com/watch?v=lebrST7mY_I</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a:t>
            </a:r>
            <a:r>
              <a:rPr lang="en-US"/>
              <a:t>weeks.</a:t>
            </a:r>
            <a:endParaRPr lang="en-US" dirty="0"/>
          </a:p>
          <a:p>
            <a:r>
              <a:rPr lang="en-US" dirty="0">
                <a:hlinkClick r:id="rId2"/>
              </a:rPr>
              <a:t>https://www.youtube.com/watch?v=VLvTq6FdOj4</a:t>
            </a:r>
            <a:endParaRPr lang="en-US" dirty="0"/>
          </a:p>
          <a:p>
            <a:r>
              <a:rPr lang="en-US" dirty="0"/>
              <a:t>Hard Day’s Night (1964, dir. Richard Lester): </a:t>
            </a:r>
            <a:r>
              <a:rPr lang="en-US" dirty="0">
                <a:hlinkClick r:id="rId3"/>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US" dirty="0">
                <a:hlinkClick r:id="rId2"/>
              </a:rPr>
              <a:t>https://www.youtube.com/watch?v=ZpAVbYhI9I0</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612511"/>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1" dirty="0">
                          <a:effectLst/>
                        </a:rPr>
                        <a:t> </a:t>
                      </a:r>
                      <a:r>
                        <a:rPr lang="en-US" sz="1400" b="1" u="none" strike="noStrike" dirty="0">
                          <a:solidFill>
                            <a:srgbClr val="0B0080"/>
                          </a:solidFill>
                          <a:effectLst/>
                        </a:rPr>
                        <a:t>Turkey</a:t>
                      </a:r>
                      <a:endParaRPr lang="en-US" sz="1400" b="1"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Animals, 1963-1969</a:t>
            </a:r>
          </a:p>
        </p:txBody>
      </p:sp>
      <p:sp>
        <p:nvSpPr>
          <p:cNvPr id="3" name="Content Placeholder 2"/>
          <p:cNvSpPr>
            <a:spLocks noGrp="1"/>
          </p:cNvSpPr>
          <p:nvPr>
            <p:ph idx="1"/>
          </p:nvPr>
        </p:nvSpPr>
        <p:spPr/>
        <p:txBody>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lstStyle/>
          <a:p>
            <a:r>
              <a:rPr lang="en-US" dirty="0"/>
              <a:t>Originated in New Orleans Jazz and Chicago, 1930s</a:t>
            </a:r>
          </a:p>
          <a:p>
            <a:r>
              <a:rPr lang="en-US" dirty="0" err="1"/>
              <a:t>Skiffle</a:t>
            </a:r>
            <a:r>
              <a:rPr lang="en-US" dirty="0"/>
              <a:t>: to make a mess of something</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“That’ll be the day!” 14 July 1958</a:t>
            </a:r>
          </a:p>
          <a:p>
            <a:r>
              <a:rPr lang="en-US" dirty="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a:t>Hamburg, 1960-1962</a:t>
            </a:r>
          </a:p>
        </p:txBody>
      </p:sp>
      <p:sp>
        <p:nvSpPr>
          <p:cNvPr id="3" name="Content Placeholder 2"/>
          <p:cNvSpPr>
            <a:spLocks noGrp="1"/>
          </p:cNvSpPr>
          <p:nvPr>
            <p:ph idx="1"/>
          </p:nvPr>
        </p:nvSpPr>
        <p:spPr>
          <a:xfrm>
            <a:off x="614149" y="1187355"/>
            <a:ext cx="4326341" cy="4989608"/>
          </a:xfrm>
        </p:spPr>
        <p:txBody>
          <a:bodyPr>
            <a:normAutofit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825625"/>
            <a:ext cx="7077501" cy="4343163"/>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2343</TotalTime>
  <Words>1587</Words>
  <Application>Microsoft Office PowerPoint</Application>
  <PresentationFormat>Widescreen</PresentationFormat>
  <Paragraphs>278</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229</cp:revision>
  <dcterms:created xsi:type="dcterms:W3CDTF">2015-10-14T10:08:23Z</dcterms:created>
  <dcterms:modified xsi:type="dcterms:W3CDTF">2018-02-07T16:14:39Z</dcterms:modified>
</cp:coreProperties>
</file>